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0C439-C120-D636-2E91-05ECFF30E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08702-8141-E90E-D5F9-1232D923D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2235B-ECBE-7C0F-04A5-143D7B2F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E7FA8-C6AC-DE81-9884-71C1739B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3D46-2BED-B228-2990-5094DA39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74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CFBB-C4C2-96AD-5D5C-C75E572B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1C1F1-3619-E3CD-11B0-7237F176A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0077-9FD6-7A30-C495-20A7A98E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2C3F-B0A6-7264-E922-92E28006E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A74E5-ED8A-3412-8514-DE944469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7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8FCC0C-7C64-9E5F-2BDF-53DE03034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8B00F-1133-BC30-74F3-2A3A6548C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C19EE-DAE7-8215-E3CC-F3D49E4F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ED19B-EA28-797C-C7A2-82148442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B623F-0697-5914-907E-36B305E37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1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D00E-290D-F11C-E38E-E64D06938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3C29-0AEE-3735-24F9-8FC4F62AD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FD2B-FBAE-E610-46B8-1D2ED101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F2AF5-889F-00E5-6BC9-279C108C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CA3B6-267F-3A14-A554-65BB4C2A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48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9CED5-4505-1A05-1469-0EE6909BE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06845-1919-22F8-A912-D9D244AD1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920E6-67D4-79A8-C4EC-F8079853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B35B1-7143-6F1F-7DF3-B1F54E1A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F2368-A115-FAD1-40D8-18DA94D6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B3F36-6FBD-5FB2-2726-1BDBCDE1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C8FA0-6F48-6ADF-AD12-2DA105C39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DF01C-B191-A128-51D3-11F84B084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2B00F-2E82-6AE0-AD4F-8713FA186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48273-DB3C-8683-15D3-5B6EC65B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F8FB-DA56-325E-C72A-57AA9FA6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5B026-EBAE-8022-C3FB-3737B23B8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CBFD5-2D6C-FDBB-35E4-5D09F13B3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5E086-3617-8A4B-3A51-3D7E8EEE0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D6131F-385C-68A6-3773-6A3D5F5E5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9924E6-B7BF-371B-A530-4B535E939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31186-40D9-45EC-AD6B-549268AE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A20FA4-1006-5797-B988-865BE0E3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156DB9-C8D1-731C-8CCA-41DD0454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95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49B0C-ADA9-58E0-285A-C32F0006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7DB1A3-C270-A064-9F6F-7C3EBDDF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792C5-8629-A1F4-83D5-6FC10BD8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4C452-FFFC-EAA8-D6C7-7BE03603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53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D4EF6-CD1F-53BA-7AD6-12E72A7F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6D06A2-3759-1CC8-DCD6-F08020A9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C7558-B193-4D06-35B2-6B87B036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85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B7C5-45B7-6B65-4270-A87F71592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FA448-DE1A-7C48-8970-78499E8B3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A5459-495E-7A5C-62C8-98810CD7B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9F5F8-74E3-6A25-F97A-FE057C03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366EF-0625-7672-94BD-F3554BE0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2C223-0831-EA91-592D-884AAD56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3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FA28-1719-9167-0BA2-BAD00B28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9AD06-5913-19C5-1847-21B88E21D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81C76-C38F-A613-54FB-76F447405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97B56-5520-94F3-9526-AB45F1428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17940-75B3-F55B-B1C4-4992420A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EC88A-D3B9-D40B-2F53-AC53EBF0A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4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08A38-5AD6-2AF1-8526-05265D949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97B35-668A-89C1-FF60-CED6D618E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2C2C-3AB6-6630-5E2E-C2157153A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DEA3A-F791-49F6-8683-C55273E9D45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EDA3-D687-4433-4AEB-124A871AF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C7D69-79CF-F8BA-A2A2-53A252AF5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9A576-E174-4F64-9445-3C22C871C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3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BC6B-7CB4-2B24-D952-DC5F802BF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2295" y="33892"/>
            <a:ext cx="6572250" cy="15160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ΤΕΤΑΝΟΣ, ΜΙΑ ΞΕΧΑΣΜΕΝΗ ΝΟΣΟΣ</a:t>
            </a:r>
            <a:b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ΧΡΙΣΤΟΔΟΥΛΟΥ Α.</a:t>
            </a:r>
            <a:r>
              <a:rPr lang="el-GR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</a:t>
            </a:r>
            <a:r>
              <a:rPr lang="el-G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, ΠΑΠΑΔΟΠΟΥΛΟΥ Ε.</a:t>
            </a:r>
            <a:r>
              <a:rPr lang="el-GR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</a:t>
            </a:r>
            <a:r>
              <a:rPr lang="el-G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, ΑΗΔΟΝΙΔΟΥ Β.</a:t>
            </a:r>
            <a:r>
              <a:rPr lang="el-GR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</a:t>
            </a:r>
            <a:r>
              <a:rPr lang="el-G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, ΞΑΝΘΟΠΟΥΛΟΥ Α.Μ.</a:t>
            </a:r>
            <a:r>
              <a:rPr lang="el-GR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</a:t>
            </a:r>
            <a:r>
              <a:rPr lang="el-G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ΚΑΛΛΙΝΙΚΙΔΗΣ Θ</a:t>
            </a:r>
            <a:r>
              <a:rPr lang="el-GR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l-G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11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l-GR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Α’Παθολογική Κλινική, Γενικό Νοσοκομείο Σερρών</a:t>
            </a:r>
            <a:b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</a:rPr>
              <a:t> </a:t>
            </a:r>
            <a:br>
              <a:rPr lang="en-GB" sz="1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</a:rPr>
            </a:br>
            <a:endParaRPr lang="en-GB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52B89-0B65-D728-F1DF-E5E007281F40}"/>
              </a:ext>
            </a:extLst>
          </p:cNvPr>
          <p:cNvSpPr txBox="1"/>
          <p:nvPr/>
        </p:nvSpPr>
        <p:spPr>
          <a:xfrm>
            <a:off x="105929" y="959026"/>
            <a:ext cx="4292557" cy="4073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ΕΙΣΑΓΩΓΗ: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Ο τέτανος οφείλεται στο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κλωστηρίδιο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του τετάνου, το οποίο είναι ένα θετικό κατά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Gram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αναερόβιο μικρόβιο το οποίο παράγει σπόρους.</a:t>
            </a:r>
            <a:r>
              <a:rPr lang="en-GB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Το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κλωστηρίδιο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δεν κυκλοφορεί στον οργανισμό αλλά πολλαπλασιάζεται μόνο στο σημείο που ενοφθαλμίζεται. Παράγει τις τοξίνες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τετανοσπασμίνη</a:t>
            </a:r>
            <a:r>
              <a:rPr lang="en-GB" sz="12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και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τετανολυσίνη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που κυκλοφορούν μέσω αιματικής και λεμφικής κυκλοφορίας στον οργανισμό. </a:t>
            </a:r>
            <a:endParaRPr lang="en-GB" sz="120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Η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τετανοσπασμίνη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είναι μια ισχυρότατη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νευροτρόπος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τοξίνη, που ευθύνεται για την κλινική εικόνα της νόσου. Δρα σε διάφορα σημεία του ΚΝΣ μέσω αναστολής της απελευθέρωσης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ακετυλοχολίνης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από τις νευρικές απολήξεις, παρακωλύοντας τη φυσιολογική λειτουργία της </a:t>
            </a:r>
            <a:r>
              <a:rPr lang="el-GR" sz="120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νευρομυικής</a:t>
            </a:r>
            <a:r>
              <a:rPr lang="el-GR" sz="1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σύναψης. Αποτέλεσμα αυτών είναι η μόνιμη μυϊκή σύσπαση και οι σπασμοί, που εκλύονται αυτόματα ή μετά από εξωτερικά ερεθίσματα. </a:t>
            </a:r>
            <a:endParaRPr lang="en-GB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1789DE-7E7E-4D6E-9534-FD81B5BA6BE2}"/>
              </a:ext>
            </a:extLst>
          </p:cNvPr>
          <p:cNvSpPr txBox="1"/>
          <p:nvPr/>
        </p:nvSpPr>
        <p:spPr>
          <a:xfrm>
            <a:off x="159105" y="5024909"/>
            <a:ext cx="4152083" cy="1687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ΣΚΟΠΟΣ: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Η καταγραφή ενός κρούσματος τετάνου, με άγνωστο ιστορικό εμβολιασμού, που νοσηλεύτηκε στην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Α’Παθολογική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κλινική του Γενικού Νοσοκομείου Σερρών καθώς και η ταχεία και δυσμενής εξέλιξη που μπορεί να έχει ένα τέτοιο κλινικό περιστατικό.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673336-4183-B26C-1274-76040D6C4A2D}"/>
              </a:ext>
            </a:extLst>
          </p:cNvPr>
          <p:cNvSpPr txBox="1"/>
          <p:nvPr/>
        </p:nvSpPr>
        <p:spPr>
          <a:xfrm>
            <a:off x="4500443" y="1326042"/>
            <a:ext cx="3348039" cy="1540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ΑΣΘΕΝΕΙΣ-ΜΕΘΟΔΟΣ: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Καταγράφηκε ένα κρούσμα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νόσησης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από το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κλωστηρίδιο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του τετάνου που νοσηλεύτηκε αρχικά στην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Α’Παθολογική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κλινική του Γενικού Νοσοκομείου Σερρών. Λόγω οξείας αναπνευστικής ανεπάρκειας,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διασωληνώθηκε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και διακομίστηκε στη ΜΕΘ του Γενικού Νοσοκομείου Σερρών</a:t>
            </a:r>
            <a:r>
              <a:rPr lang="en-GB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B13CE4-A924-6D7F-42E8-D9F28EC8CF33}"/>
              </a:ext>
            </a:extLst>
          </p:cNvPr>
          <p:cNvSpPr txBox="1"/>
          <p:nvPr/>
        </p:nvSpPr>
        <p:spPr>
          <a:xfrm>
            <a:off x="4373331" y="2875899"/>
            <a:ext cx="3698640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ΑΠΟΤΕΛΕΣΜΑΤΑ: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Καταγράφηκε ένα (1) κρούσμα λοίμωξης από το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κλωστηρίδιο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του τετάνου σε άτομο ηλικίας 25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έτων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(θήλυ), καταγωγής από το Ιράκ, με άγνωστο ιστορικό εμβολιασμού. Η ασθενής αναφέρει τραυματισμό στο δεξιό κάτω άκρο πέντε ημέρες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πρίν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την έναρξη των συμπτωμάτων και  εμβολιασμό με εμβόλιο με αδρανοποιημένους ιούς διφθερίτιδας-τετάνου-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κοκκύτη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πολυομυελίτιδας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Repevax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δύο ημέρες πριν την εισαγωγή της στο νοσοκομείο. </a:t>
            </a:r>
            <a:endParaRPr lang="en-GB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Λόγω κλινικής εικόνας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τετανίας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με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τρισμό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μασητήρων,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οπισθότονο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έντονες μυαλγίες η ασθενής εισήχθη στην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Α’Παθολογική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κλινική, και τέθηκε σε αγωγή με υψηλές δόσεις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βενζοδιαζεπινών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Διαζεπάμη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και χορηγήθηκε διπλή δόση αντιτετανικής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ανοσοσφαιρίνης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και ενδοφλέβια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Μετρονιδαζόλη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βάση κατευθυντήριων οδηγιών.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DD2CF0-4CAF-1BD9-4D1B-D6500310C08F}"/>
              </a:ext>
            </a:extLst>
          </p:cNvPr>
          <p:cNvSpPr txBox="1"/>
          <p:nvPr/>
        </p:nvSpPr>
        <p:spPr>
          <a:xfrm>
            <a:off x="8134114" y="5639026"/>
            <a:ext cx="4057886" cy="1475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ΣΥΜΠΕΡΑΣΜΑ: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Ο τέτανος είναι μια σοβαρή νοσολογική οντότητα η οποία δεν θα πρέπει να εκλείπει από τη διαγνωστική μας φαρέτρα,  ιδίως σε άτομα με άγνωστο εμβολιαστικό ιστορικό.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0" name="Picture 9" descr="A naked person lying on the ground&#10;&#10;Description automatically generated">
            <a:extLst>
              <a:ext uri="{FF2B5EF4-FFF2-40B4-BE49-F238E27FC236}">
                <a16:creationId xmlns:a16="http://schemas.microsoft.com/office/drawing/2014/main" id="{C5DBEE80-4900-8243-C713-F5553D9F4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10" y="3431017"/>
            <a:ext cx="3432527" cy="2228329"/>
          </a:xfrm>
          <a:prstGeom prst="rect">
            <a:avLst/>
          </a:prstGeom>
        </p:spPr>
      </p:pic>
      <p:pic>
        <p:nvPicPr>
          <p:cNvPr id="12" name="Picture 11" descr="A red and blue logo&#10;&#10;Description automatically generated">
            <a:extLst>
              <a:ext uri="{FF2B5EF4-FFF2-40B4-BE49-F238E27FC236}">
                <a16:creationId xmlns:a16="http://schemas.microsoft.com/office/drawing/2014/main" id="{A9BB04B2-1C59-0DD1-B166-703B198284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6" y="76735"/>
            <a:ext cx="1182645" cy="882291"/>
          </a:xfrm>
          <a:prstGeom prst="rect">
            <a:avLst/>
          </a:prstGeom>
        </p:spPr>
      </p:pic>
      <p:pic>
        <p:nvPicPr>
          <p:cNvPr id="14" name="Picture 13" descr="A round white and orange logo with black text&#10;&#10;Description automatically generated">
            <a:extLst>
              <a:ext uri="{FF2B5EF4-FFF2-40B4-BE49-F238E27FC236}">
                <a16:creationId xmlns:a16="http://schemas.microsoft.com/office/drawing/2014/main" id="{1A6BE87D-4AB4-FA7B-993F-2F09A9F34F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139" y="76735"/>
            <a:ext cx="1100856" cy="110085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427B453-9767-8463-50BE-8EBF44AA09E1}"/>
              </a:ext>
            </a:extLst>
          </p:cNvPr>
          <p:cNvSpPr txBox="1"/>
          <p:nvPr/>
        </p:nvSpPr>
        <p:spPr>
          <a:xfrm>
            <a:off x="7915631" y="1305342"/>
            <a:ext cx="40578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Παρ ’όλα αυτά</a:t>
            </a:r>
            <a:r>
              <a:rPr lang="en-GB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η ασθενής παρουσίασε ταχεία επιδείνωση και ένδειξη για άμεση καταστολή και διασωλήνωση. Χαρακτηριστικό ότι η συμπτωματολογία της  επιδεινωνόταν με κάθε είδους ερέθισμα (απτικό, ακουστικό, οπτικό).</a:t>
            </a:r>
            <a:endParaRPr lang="en-GB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Η ασθενής παρέμεινε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διασωληνωμένη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για τρεις εβδομάδες , με αποτυχημένες προσπάθειες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αποσωλήνωσης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κατά τις πρώτες δυο εβδομάδες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νόσησης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GB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Η ασθενής μετά την </a:t>
            </a:r>
            <a:r>
              <a:rPr lang="el-GR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αποσωλήνωσή</a:t>
            </a:r>
            <a:r>
              <a:rPr lang="el-G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της και μετά το πέρας της νοσηλείας της παρουσίασε σημαντική απώλεια βάρους και να συνεχίζει παρουσιάζει σοβαρή μυοπάθεια της ΜΕΘ αλλά και περιφερική νευροπάθεια.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6834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458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Office Theme</vt:lpstr>
      <vt:lpstr>ΤΕΤΑΝΟΣ, ΜΙΑ ΞΕΧΑΣΜΕΝΗ ΝΟΣΟΣ ΧΡΙΣΤΟΔΟΥΛΟΥ Α. 1 , ΠΑΠΑΔΟΠΟΥΛΟΥ Ε. 1 , ΑΗΔΟΝΙΔΟΥ Β. 1 , ΞΑΝΘΟΠΟΥΛΟΥ Α.Μ. 1, ΚΑΛΛΙΝΙΚΙΔΗΣ Θ1. 1Α’Παθολογική Κλινική, Γενικό Νοσοκομείο Σερρών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ΤΕΤΑΝΟΣ, ΜΙΑ ΞΕΧΑΣΜΕΝΗ ΝΟΣΟΣ ΧΡΙΣΤΟΔΟΥΛΟΥ Α. 1 , ΠΑΠΑΔΟΠΟΥΛΟΥ Ε. 1 , ΑΗΔΟΝΙΔΟΥ Β. 1 , ΞΑΝΘΟΠΟΥΛΟΥ Α.Μ. 1, ΚΑΛΛΙΝΙΚΙΔΗΣ Θ1. 1Α’Παθολογική Κλινική, Γενικό Νοσοκομείο Σερρών</dc:title>
  <dc:creator>Andreas Christodoulou</dc:creator>
  <cp:lastModifiedBy>Andreas Christodoulou</cp:lastModifiedBy>
  <cp:revision>8</cp:revision>
  <dcterms:created xsi:type="dcterms:W3CDTF">2023-10-20T12:32:52Z</dcterms:created>
  <dcterms:modified xsi:type="dcterms:W3CDTF">2023-10-20T15:10:24Z</dcterms:modified>
</cp:coreProperties>
</file>